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70" r:id="rId4"/>
    <p:sldId id="271" r:id="rId5"/>
    <p:sldId id="278" r:id="rId6"/>
    <p:sldId id="273" r:id="rId7"/>
    <p:sldId id="263" r:id="rId8"/>
    <p:sldId id="274" r:id="rId9"/>
    <p:sldId id="275" r:id="rId10"/>
    <p:sldId id="279" r:id="rId11"/>
    <p:sldId id="27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7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1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5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0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9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69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2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2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0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2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87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85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38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9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Jaime Medina</dc:creator>
  <cp:lastModifiedBy>Jaime Medina</cp:lastModifiedBy>
  <cp:revision>6</cp:revision>
  <dcterms:created xsi:type="dcterms:W3CDTF">2014-04-30T17:40:27Z</dcterms:created>
  <dcterms:modified xsi:type="dcterms:W3CDTF">2014-05-06T16:14:47Z</dcterms:modified>
</cp:coreProperties>
</file>